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8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4431"/>
    <a:srgbClr val="0000FF"/>
    <a:srgbClr val="FFFF99"/>
    <a:srgbClr val="BFF6BC"/>
    <a:srgbClr val="FF66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28" autoAdjust="0"/>
  </p:normalViewPr>
  <p:slideViewPr>
    <p:cSldViewPr>
      <p:cViewPr>
        <p:scale>
          <a:sx n="90" d="100"/>
          <a:sy n="90" d="100"/>
        </p:scale>
        <p:origin x="-594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03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82258-33B2-41CC-8F3F-91A85DBF3F3B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47095-3E3E-44EB-9E0A-7F1B453E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875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fld id="{4E0B915C-0197-4B36-8C3F-29384CC2FEE2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fld id="{DEC60EA4-28BE-4436-9F73-4090B429F4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522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E6F3-CEE1-4671-BD9E-4008212934F4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91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4A80-4DF9-4184-A5B3-444DAB01B3AE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093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00FF"/>
              </a:buClr>
              <a:buFont typeface="Wingdings" pitchFamily="2" charset="2"/>
              <a:buChar char="v"/>
              <a:defRPr/>
            </a:lvl1pPr>
            <a:lvl2pPr marL="742950" indent="-285750">
              <a:buClr>
                <a:srgbClr val="FF0000"/>
              </a:buClr>
              <a:buFont typeface="Wingdings" pitchFamily="2" charset="2"/>
              <a:buChar char="Ø"/>
              <a:defRPr/>
            </a:lvl2pPr>
            <a:lvl3pPr marL="1143000" indent="-228600">
              <a:buClr>
                <a:srgbClr val="0000FF"/>
              </a:buCl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328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F3FF6-1C58-4184-B0C7-08CD5F753704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014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6C56-E920-41A9-B333-37C9CC4C6C4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207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984-8B10-4631-9399-41385BE99DA2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37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49F4-3287-4576-9584-18F912ED9B24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821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EC19-FECF-4158-A3AD-E24CAB87380F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33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9AABA-E7B5-490A-8E2C-BF3F29F016C9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2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5A120-08DD-47B4-BAB5-7A9B3A8C93FB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36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tx2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034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fld id="{5ACCD828-A6A4-42F6-B565-0CF21A54DCA0}" type="datetime2">
              <a:rPr lang="en-GB" smtClean="0"/>
              <a:pPr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r>
              <a:rPr lang="en-GB" dirty="0" smtClean="0"/>
              <a:t>Slide </a:t>
            </a:r>
            <a:fld id="{DEC60EA4-28BE-4436-9F73-4090B429F4F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59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2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3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4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5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</p:tmplLst>
      </p:bldP>
    </p:bld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v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Ø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q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v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v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Higher Biology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FF"/>
                </a:solidFill>
              </a:rPr>
              <a:t>Ethical Considerations in the Use of Microorganisms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20391039">
            <a:off x="6066979" y="5744685"/>
            <a:ext cx="2640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Mr G R Davidson</a:t>
            </a:r>
            <a:endParaRPr lang="en-GB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4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Ethical Considerations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Because micro-organisms are being used in these processes, there are risks involved and a few ethical issues.</a:t>
            </a:r>
          </a:p>
          <a:p>
            <a:r>
              <a:rPr lang="en-GB" dirty="0" smtClean="0"/>
              <a:t>Risk assessments must be carried out and passed before a new product can be manufactured to ensure that it is:</a:t>
            </a:r>
          </a:p>
          <a:p>
            <a:pPr lvl="1"/>
            <a:r>
              <a:rPr lang="en-GB" dirty="0" smtClean="0"/>
              <a:t>Safe to use</a:t>
            </a:r>
          </a:p>
          <a:p>
            <a:pPr lvl="1"/>
            <a:r>
              <a:rPr lang="en-GB" dirty="0" smtClean="0"/>
              <a:t>Safe to the staff who make it</a:t>
            </a:r>
          </a:p>
          <a:p>
            <a:pPr lvl="1"/>
            <a:r>
              <a:rPr lang="en-GB" dirty="0" smtClean="0"/>
              <a:t>Uncontaminated by microbes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3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3411</TotalTime>
  <Words>73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Higher Biology</vt:lpstr>
      <vt:lpstr>Ethical Considerations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Biology</dc:title>
  <dc:creator>Graham Davidson</dc:creator>
  <cp:lastModifiedBy>Graham Davidson</cp:lastModifiedBy>
  <cp:revision>229</cp:revision>
  <dcterms:created xsi:type="dcterms:W3CDTF">2014-09-10T08:40:26Z</dcterms:created>
  <dcterms:modified xsi:type="dcterms:W3CDTF">2016-01-20T09:42:27Z</dcterms:modified>
</cp:coreProperties>
</file>